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12016" y="1992957"/>
            <a:ext cx="7766936" cy="1646302"/>
          </a:xfrm>
        </p:spPr>
        <p:txBody>
          <a:bodyPr/>
          <a:lstStyle/>
          <a:p>
            <a:r>
              <a:rPr lang="nl-NL" dirty="0" smtClean="0"/>
              <a:t>Methodisch handelen Deel 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60210" y="3777087"/>
            <a:ext cx="7766936" cy="1096899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6, </a:t>
            </a:r>
            <a:r>
              <a:rPr lang="nl-NL" dirty="0" smtClean="0"/>
              <a:t>Activerende leeromgeving</a:t>
            </a:r>
          </a:p>
          <a:p>
            <a:r>
              <a:rPr lang="nl-NL" dirty="0" smtClean="0"/>
              <a:t>Leermiddelen &amp; Leeromgeving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3" y="2917104"/>
            <a:ext cx="5956663" cy="391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4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10452220" cy="3880773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Materialen waarmee je iemand iets kunt leren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Digibord -&gt; instructie geven -&gt; veel mogelijkheden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Boek -&gt; info verouderd snel -&gt; wel handzaam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Spelmateriaal -&gt; constructiemateriaal kinderen -&gt; computersimulaties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Creatief materiaal -&gt; muziek, kunst (grafisch/beeldend), materiaal verf/papier/lijm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Audio -&gt; gericht op luisteren/horen -&gt; luisterboeken, teksten voorlezen door smartphone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Beeld -&gt; beelden gebruiken bij tekst draagt bij tot leren (plaatjes/filmpjes)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*horen was 20% onthouden maar met beelden erbij is dat al veel meer, hoeveel?</a:t>
            </a:r>
          </a:p>
          <a:p>
            <a:pPr marL="0" indent="0">
              <a:buNone/>
            </a:pPr>
            <a:r>
              <a:rPr lang="nl-NL" dirty="0" smtClean="0"/>
              <a:t>      50%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6373" y="0"/>
            <a:ext cx="2875627" cy="287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0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903580" cy="4960983"/>
          </a:xfrm>
        </p:spPr>
        <p:txBody>
          <a:bodyPr>
            <a:normAutofit/>
          </a:bodyPr>
          <a:lstStyle/>
          <a:p>
            <a:r>
              <a:rPr lang="nl-NL" dirty="0" smtClean="0"/>
              <a:t>Leren doe je overal, in elke situatie</a:t>
            </a:r>
          </a:p>
          <a:p>
            <a:r>
              <a:rPr lang="nl-NL" dirty="0" smtClean="0"/>
              <a:t>Ook in je eigen dagelijkse leven</a:t>
            </a:r>
          </a:p>
          <a:p>
            <a:r>
              <a:rPr lang="nl-NL" dirty="0" smtClean="0"/>
              <a:t>Denk maar aan zoiets eenvoudigs als gordijnen bestellen</a:t>
            </a:r>
          </a:p>
          <a:p>
            <a:r>
              <a:rPr lang="nl-NL" dirty="0" smtClean="0"/>
              <a:t>Wat moet je daarbij allemaal doen?</a:t>
            </a:r>
          </a:p>
          <a:p>
            <a:r>
              <a:rPr lang="nl-NL" dirty="0" smtClean="0"/>
              <a:t>Ook op je stage denk je na over de inrichting van de leeromgeving</a:t>
            </a:r>
          </a:p>
          <a:p>
            <a:r>
              <a:rPr lang="nl-NL" dirty="0" smtClean="0"/>
              <a:t>Poppenhoek, zandtafel, hoe richt je die zó in dat het een uitdagende leeromgeving is?</a:t>
            </a:r>
          </a:p>
          <a:p>
            <a:r>
              <a:rPr lang="nl-NL" dirty="0" smtClean="0"/>
              <a:t>Maar ook een jongerencentrum, hoe richt je die zó in dat het uitdaagt om leuke dingen te doen maar óók goede gesprekken te kunnen voeren?</a:t>
            </a:r>
          </a:p>
          <a:p>
            <a:r>
              <a:rPr lang="nl-NL" dirty="0" smtClean="0"/>
              <a:t>Denk aan je eigen stageplek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Welke voor de doelgroep interessante materialen liggen daar?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Hoe zorgen jullie voor veiligheid in de (lerende) omgeving?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6755" y="1"/>
            <a:ext cx="343524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Zorg</a:t>
            </a:r>
          </a:p>
          <a:p>
            <a:r>
              <a:rPr lang="nl-NL" dirty="0"/>
              <a:t>Ga dan naar boek Methodiek en begeleiden</a:t>
            </a:r>
          </a:p>
          <a:p>
            <a:r>
              <a:rPr lang="nl-NL" dirty="0"/>
              <a:t>Naar VW thema </a:t>
            </a:r>
            <a:r>
              <a:rPr lang="nl-NL" dirty="0" smtClean="0"/>
              <a:t>20</a:t>
            </a:r>
            <a:endParaRPr lang="nl-NL" dirty="0"/>
          </a:p>
          <a:p>
            <a:r>
              <a:rPr lang="nl-NL" dirty="0"/>
              <a:t>Maak </a:t>
            </a:r>
            <a:r>
              <a:rPr lang="nl-NL" dirty="0" err="1" smtClean="0"/>
              <a:t>opdr</a:t>
            </a:r>
            <a:r>
              <a:rPr lang="nl-NL" dirty="0" smtClean="0"/>
              <a:t>. </a:t>
            </a:r>
            <a:r>
              <a:rPr lang="nl-NL" dirty="0" smtClean="0"/>
              <a:t>4 &amp; 12</a:t>
            </a:r>
            <a:endParaRPr lang="nl-NL" dirty="0" smtClean="0"/>
          </a:p>
          <a:p>
            <a:r>
              <a:rPr lang="nl-NL" dirty="0" smtClean="0"/>
              <a:t>We komen om </a:t>
            </a:r>
            <a:r>
              <a:rPr lang="nl-NL" u="sng" dirty="0" smtClean="0"/>
              <a:t>12.00 </a:t>
            </a:r>
            <a:r>
              <a:rPr lang="nl-NL" u="sng" dirty="0" smtClean="0"/>
              <a:t>uur </a:t>
            </a:r>
            <a:r>
              <a:rPr lang="nl-NL" dirty="0" smtClean="0"/>
              <a:t>terug voor de nabespreking.</a:t>
            </a:r>
          </a:p>
          <a:p>
            <a:r>
              <a:rPr lang="nl-NL" dirty="0" smtClean="0"/>
              <a:t>Sla </a:t>
            </a:r>
            <a:r>
              <a:rPr lang="nl-NL" dirty="0"/>
              <a:t>je opdrachten goed op in je pc, </a:t>
            </a:r>
            <a:r>
              <a:rPr lang="nl-NL" dirty="0" smtClean="0"/>
              <a:t>zijn </a:t>
            </a:r>
            <a:r>
              <a:rPr lang="nl-NL" dirty="0"/>
              <a:t>aan het eind van LP 4</a:t>
            </a:r>
            <a:r>
              <a:rPr lang="nl-NL" dirty="0" smtClean="0"/>
              <a:t> </a:t>
            </a:r>
            <a:r>
              <a:rPr lang="nl-NL" dirty="0"/>
              <a:t>je bewijs van inzet en voorwaarde </a:t>
            </a:r>
            <a:r>
              <a:rPr lang="nl-NL" dirty="0" smtClean="0"/>
              <a:t>voor een geldig </a:t>
            </a:r>
            <a:r>
              <a:rPr lang="nl-NL" dirty="0" err="1" smtClean="0"/>
              <a:t>toetscijfer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3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4C2109-2315-4F56-94D3-AD684243A5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C43838-3A10-447A-9369-E106D8AF26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9AA190-BD2F-4F47-B733-69BF0BA30B4E}">
  <ds:schemaRefs>
    <ds:schemaRef ds:uri="http://purl.org/dc/elements/1.1/"/>
    <ds:schemaRef ds:uri="http://schemas.microsoft.com/office/2006/metadata/properties"/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276</Words>
  <Application>Microsoft Office PowerPoint</Application>
  <PresentationFormat>Breedbeeld</PresentationFormat>
  <Paragraphs>32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</vt:lpstr>
      <vt:lpstr>Wingdings 3</vt:lpstr>
      <vt:lpstr>Facet</vt:lpstr>
      <vt:lpstr>Methodisch handelen Deel 4</vt:lpstr>
      <vt:lpstr>Leermiddelen</vt:lpstr>
      <vt:lpstr>Leeromgeving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Methodisch handelen Deel 4</dc:title>
  <dc:creator>Simon Poelman</dc:creator>
  <cp:lastModifiedBy>Simon Poelman</cp:lastModifiedBy>
  <cp:revision>4</cp:revision>
  <dcterms:created xsi:type="dcterms:W3CDTF">2020-06-09T19:59:02Z</dcterms:created>
  <dcterms:modified xsi:type="dcterms:W3CDTF">2020-06-09T20:38:24Z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